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8F3F7-EC8F-4D22-90C2-977F819AE7E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E795-AAC5-4BEB-A0E5-69AE9D07C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155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8F3F7-EC8F-4D22-90C2-977F819AE7E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E795-AAC5-4BEB-A0E5-69AE9D07C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156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8F3F7-EC8F-4D22-90C2-977F819AE7E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E795-AAC5-4BEB-A0E5-69AE9D07C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01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8F3F7-EC8F-4D22-90C2-977F819AE7E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E795-AAC5-4BEB-A0E5-69AE9D07C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40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8F3F7-EC8F-4D22-90C2-977F819AE7E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E795-AAC5-4BEB-A0E5-69AE9D07C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09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8F3F7-EC8F-4D22-90C2-977F819AE7E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E795-AAC5-4BEB-A0E5-69AE9D07C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882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8F3F7-EC8F-4D22-90C2-977F819AE7E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E795-AAC5-4BEB-A0E5-69AE9D07C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165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8F3F7-EC8F-4D22-90C2-977F819AE7E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E795-AAC5-4BEB-A0E5-69AE9D07C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020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8F3F7-EC8F-4D22-90C2-977F819AE7E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E795-AAC5-4BEB-A0E5-69AE9D07C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70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8F3F7-EC8F-4D22-90C2-977F819AE7E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E795-AAC5-4BEB-A0E5-69AE9D07C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192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8F3F7-EC8F-4D22-90C2-977F819AE7E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2E795-AAC5-4BEB-A0E5-69AE9D07C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9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8F3F7-EC8F-4D22-90C2-977F819AE7E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2E795-AAC5-4BEB-A0E5-69AE9D07C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05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ROHS PD May 9, 2012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629400" cy="17526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000" b="1" dirty="0" smtClean="0"/>
              <a:t>Collaboration and Technology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88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Decision Making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We counted the PD days on the calendar.</a:t>
            </a:r>
          </a:p>
          <a:p>
            <a:r>
              <a:rPr lang="en-US" dirty="0" smtClean="0"/>
              <a:t>Darrell opened a spreadsheet to begin the chart.</a:t>
            </a:r>
          </a:p>
          <a:p>
            <a:r>
              <a:rPr lang="en-US" dirty="0" smtClean="0"/>
              <a:t>We looked at the </a:t>
            </a:r>
            <a:r>
              <a:rPr lang="en-US" dirty="0" err="1" smtClean="0"/>
              <a:t>Wordle</a:t>
            </a:r>
            <a:r>
              <a:rPr lang="en-US" dirty="0" smtClean="0"/>
              <a:t> to prioritize topics.</a:t>
            </a:r>
          </a:p>
          <a:p>
            <a:r>
              <a:rPr lang="en-US" dirty="0" smtClean="0"/>
              <a:t>Ta Da!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67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41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ROHS PD May 9, 2012</vt:lpstr>
      <vt:lpstr>Decision Making</vt:lpstr>
    </vt:vector>
  </TitlesOfParts>
  <Company>Red Oak Community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ROHS PD May 9, 2012</dc:title>
  <dc:creator>Administrator</dc:creator>
  <cp:lastModifiedBy>Administrator</cp:lastModifiedBy>
  <cp:revision>2</cp:revision>
  <dcterms:created xsi:type="dcterms:W3CDTF">2012-05-10T16:19:01Z</dcterms:created>
  <dcterms:modified xsi:type="dcterms:W3CDTF">2012-05-10T16:22:50Z</dcterms:modified>
</cp:coreProperties>
</file>